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279" autoAdjust="0"/>
    <p:restoredTop sz="90929"/>
  </p:normalViewPr>
  <p:slideViewPr>
    <p:cSldViewPr>
      <p:cViewPr varScale="1">
        <p:scale>
          <a:sx n="82" d="100"/>
          <a:sy n="82" d="100"/>
        </p:scale>
        <p:origin x="47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14517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2358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6"/>
              </a:contourClr>
            </a:sp3d>
          </a:bodyPr>
          <a:lstStyle>
            <a:lvl1pPr>
              <a:defRPr sz="4000" b="1" cap="none" spc="0">
                <a:ln/>
                <a:solidFill>
                  <a:schemeClr val="accent6"/>
                </a:solidFill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1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EB75-B474-4B14-BC58-9F9F12BCEA5E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0055-2714-4DD2-AFDD-DF8E0D4B56B8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4255-8710-45E6-A5F2-51FD1B679C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8EA2A-3FDC-4B6A-90D9-3D66D245A564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9D4D-8BD8-4D2A-A73E-2F678A2E71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A4-D360-4864-A185-9CE75030D55F}" type="datetime1">
              <a:rPr lang="fr-FR" smtClean="0"/>
              <a:t>jj/01/aa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B43FB-65FF-48B5-A536-2A6967B128E2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05A0C-6E86-4714-9398-796FA40C9FB5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79D8-C9F5-4501-8E37-9AA8B0DCE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BB1B-DCA9-4E7F-A36A-4191D3AAA5C8}" type="datetime1">
              <a:rPr lang="fr-FR" smtClean="0"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6AAC4-05A1-4317-A148-9C4194064314}" type="datetime1">
              <a:rPr lang="fr-FR" smtClean="0"/>
              <a:t>jj/01/aa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9A501-D93A-46F5-B8DC-63FDA364910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03B3B-C57C-4B96-B2ED-3739A0AB825B}" type="datetime1">
              <a:rPr lang="fr-FR" smtClean="0"/>
              <a:t>jj/01/aa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97E7E-A683-4867-91C2-FBAF9364CE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0DC60-5649-4A8F-91BE-2713243AEDD2}" type="datetime1">
              <a:rPr lang="fr-FR" smtClean="0"/>
              <a:t>jj/01/aa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62D20-86E0-420C-B9DB-097C560B4B7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D726-D32F-460C-9C89-33D4C57677C9}" type="datetime1">
              <a:rPr lang="fr-FR" smtClean="0"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1C224B-2E5F-411F-AB37-F21FD8E8E0A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16B48-B59F-4E0E-BB3E-2124AD9F8F72}" type="datetime1">
              <a:rPr lang="fr-FR" smtClean="0"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4F53C-F98E-4FFD-A9FF-12D5D99105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B3296A4-D360-4864-A185-9CE75030D55F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 baseline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spcAft>
          <a:spcPts val="1200"/>
        </a:spcAft>
        <a:buFont typeface="Arial" pitchFamily="34" charset="0"/>
        <a:buNone/>
        <a:defRPr sz="2400" b="1" kern="1200"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PREMIERS SOINS</a:t>
            </a:r>
            <a:endParaRPr lang="fr-CA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Préparée par le CLSC Haute-Vallée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23C2-A236-4BCF-BB55-2BDB1C08B345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 smtClean="0"/>
              <a:t>Coupure</a:t>
            </a:r>
          </a:p>
          <a:p>
            <a:r>
              <a:rPr lang="fr-CA" dirty="0" smtClean="0"/>
              <a:t>Coup de soleil</a:t>
            </a:r>
          </a:p>
          <a:p>
            <a:r>
              <a:rPr lang="fr-CA" dirty="0" smtClean="0"/>
              <a:t>Engelure</a:t>
            </a:r>
            <a:endParaRPr lang="fr-CA" dirty="0"/>
          </a:p>
        </p:txBody>
      </p:sp>
      <p:pic>
        <p:nvPicPr>
          <p:cNvPr id="1028" name="Picture 4" descr="C:\Users\Jocelyne\AppData\Local\Microsoft\Windows\Temporary Internet Files\Content.IE5\OFKHLZDG\MP900409100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445" y="1772816"/>
            <a:ext cx="5251755" cy="3495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BOBOS TRAITÉS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4CC6-7B19-4B26-96F0-DBBBE9EAA6C3}" type="datetime1">
              <a:rPr lang="fr-FR" smtClean="0"/>
              <a:pPr/>
              <a:t>jj/01/aa</a:t>
            </a:fld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6FA1-CF0E-4E27-A97E-E0011259174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Saignement</a:t>
            </a:r>
          </a:p>
          <a:p>
            <a:pPr lvl="1"/>
            <a:r>
              <a:rPr lang="fr-CA" smtClean="0"/>
              <a:t>Suintement</a:t>
            </a:r>
            <a:endParaRPr lang="fr-CA"/>
          </a:p>
        </p:txBody>
      </p:sp>
      <p:sp>
        <p:nvSpPr>
          <p:cNvPr id="44038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Conduite à tenir</a:t>
            </a:r>
          </a:p>
          <a:p>
            <a:pPr lvl="1"/>
            <a:r>
              <a:rPr lang="fr-CA" smtClean="0"/>
              <a:t>Nettoyer la plaie à l’eau et au savon</a:t>
            </a:r>
          </a:p>
          <a:p>
            <a:pPr lvl="1"/>
            <a:r>
              <a:rPr lang="fr-CA" smtClean="0"/>
              <a:t>Faire un pansement sec</a:t>
            </a:r>
          </a:p>
          <a:p>
            <a:pPr lvl="1"/>
            <a:r>
              <a:rPr lang="fr-CA" smtClean="0"/>
              <a:t>Vérifier la vaccination contre le tétanos</a:t>
            </a:r>
            <a:endParaRPr lang="fr-CA"/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Coupure</a:t>
            </a:r>
            <a:endParaRPr lang="fr-CA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85E0F-CB35-48A0-B471-E132279867A7}" type="datetime1">
              <a:rPr lang="fr-FR" smtClean="0"/>
              <a:t>jj/01/aa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Sensation de brûlement</a:t>
            </a:r>
          </a:p>
          <a:p>
            <a:pPr lvl="1"/>
            <a:r>
              <a:rPr lang="fr-CA" smtClean="0"/>
              <a:t>Rougeur et chaleur de la peau</a:t>
            </a:r>
            <a:endParaRPr lang="fr-CA"/>
          </a:p>
        </p:txBody>
      </p:sp>
      <p:sp>
        <p:nvSpPr>
          <p:cNvPr id="45063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Appliquer des compresses d’eau froide</a:t>
            </a:r>
          </a:p>
          <a:p>
            <a:pPr lvl="1"/>
            <a:r>
              <a:rPr lang="fr-CA" dirty="0" smtClean="0"/>
              <a:t>Appliquer une crème ou une lotion hydratante</a:t>
            </a:r>
          </a:p>
          <a:p>
            <a:pPr lvl="1"/>
            <a:r>
              <a:rPr lang="fr-CA" dirty="0" smtClean="0"/>
              <a:t>Boire beaucoup</a:t>
            </a:r>
            <a:endParaRPr lang="fr-CA" dirty="0"/>
          </a:p>
        </p:txBody>
      </p:sp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Coup de soleil</a:t>
            </a:r>
            <a:endParaRPr lang="fr-CA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0618-A304-4B65-9E1B-4AFD512BD67C}" type="datetime1">
              <a:rPr lang="fr-FR" smtClean="0"/>
              <a:t>jj/01/aa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Engourdissement de la partie gelée</a:t>
            </a:r>
          </a:p>
          <a:p>
            <a:pPr lvl="1"/>
            <a:r>
              <a:rPr lang="fr-CA" smtClean="0"/>
              <a:t>Peau rouge et douloureuse</a:t>
            </a:r>
            <a:endParaRPr lang="fr-CA"/>
          </a:p>
        </p:txBody>
      </p:sp>
      <p:sp>
        <p:nvSpPr>
          <p:cNvPr id="4608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Conduite à tenir</a:t>
            </a:r>
          </a:p>
          <a:p>
            <a:pPr lvl="1"/>
            <a:r>
              <a:rPr lang="fr-CA" smtClean="0"/>
              <a:t>Enlever ce qui peut serrer</a:t>
            </a:r>
          </a:p>
          <a:p>
            <a:pPr lvl="1"/>
            <a:r>
              <a:rPr lang="fr-CA" smtClean="0"/>
              <a:t>Réchauffer avec la chaleur du corps</a:t>
            </a:r>
          </a:p>
          <a:p>
            <a:pPr lvl="1"/>
            <a:r>
              <a:rPr lang="fr-CA" smtClean="0"/>
              <a:t>Consulter un médecin</a:t>
            </a:r>
            <a:endParaRPr lang="fr-CA"/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Engelure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6E907-6B7C-4128-8A90-DC8707EBD0FA}" type="datetime1">
              <a:rPr lang="fr-FR" smtClean="0"/>
              <a:t>jj/01/aa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SECOURS</a:t>
            </a:r>
            <a:endParaRPr lang="fr-CA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Centre antipoison </a:t>
            </a:r>
            <a:r>
              <a:rPr lang="fr-CA" dirty="0" smtClean="0"/>
              <a:t>: 1-800-463-5060</a:t>
            </a:r>
          </a:p>
          <a:p>
            <a:r>
              <a:rPr lang="fr-CA" dirty="0" smtClean="0"/>
              <a:t>Ambulance : 911</a:t>
            </a:r>
          </a:p>
          <a:p>
            <a:r>
              <a:rPr lang="fr-CA" dirty="0" smtClean="0"/>
              <a:t>Police : 911</a:t>
            </a:r>
            <a:endParaRPr lang="fr-CA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7A5E-E94F-48EF-A64D-C687E798AB92}" type="datetime1">
              <a:rPr lang="fr-FR" smtClean="0"/>
              <a:t>jj/01/aa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420</TotalTime>
  <Words>156</Words>
  <Application>Microsoft Office PowerPoint</Application>
  <PresentationFormat>Affichage à l'écran (4:3)</PresentationFormat>
  <Paragraphs>51</Paragraphs>
  <Slides>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Franklin Gothic Book</vt:lpstr>
      <vt:lpstr>Franklin Gothic Medium</vt:lpstr>
      <vt:lpstr>Times New Roman</vt:lpstr>
      <vt:lpstr>Tunga</vt:lpstr>
      <vt:lpstr>Wingdings</vt:lpstr>
      <vt:lpstr>Angles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Jocelyne Roberge</cp:lastModifiedBy>
  <cp:revision>32</cp:revision>
  <cp:lastPrinted>1601-01-01T00:00:00Z</cp:lastPrinted>
  <dcterms:created xsi:type="dcterms:W3CDTF">2000-06-26T18:28:44Z</dcterms:created>
  <dcterms:modified xsi:type="dcterms:W3CDTF">2016-01-05T14:53:41Z</dcterms:modified>
</cp:coreProperties>
</file>